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13895"/>
            <a:ext cx="10947042" cy="2196067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122.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62844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All the Way to Calvary</a:t>
            </a:r>
          </a:p>
          <a:p>
            <a:r>
              <a:rPr lang="en-US" sz="3200" dirty="0"/>
              <a:t>Mrs. W. G. Moyer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G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liingin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theihloh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ci, “Dah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peuhmah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leiba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 marL="0" indent="0">
              <a:buNone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hi,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pahtawi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287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175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122. Kalvary Lam Tawntung Ah 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8</cp:revision>
  <dcterms:created xsi:type="dcterms:W3CDTF">2018-10-09T13:17:21Z</dcterms:created>
  <dcterms:modified xsi:type="dcterms:W3CDTF">2018-10-11T16:28:05Z</dcterms:modified>
</cp:coreProperties>
</file>